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2" r:id="rId3"/>
    <p:sldId id="258" r:id="rId4"/>
    <p:sldId id="256" r:id="rId5"/>
    <p:sldId id="259" r:id="rId6"/>
    <p:sldId id="267" r:id="rId7"/>
    <p:sldId id="264" r:id="rId8"/>
    <p:sldId id="265" r:id="rId9"/>
    <p:sldId id="263" r:id="rId10"/>
    <p:sldId id="261" r:id="rId11"/>
    <p:sldId id="266" r:id="rId1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A301E"/>
    <a:srgbClr val="B17737"/>
    <a:srgbClr val="040DC6"/>
    <a:srgbClr val="2A13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65E80-43F0-4328-B63D-C0EF81A31156}" type="datetimeFigureOut">
              <a:rPr lang="de-AT" smtClean="0"/>
              <a:t>26.11.2020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47154-4CB5-46FE-AD5D-6953098AA12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7180580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65E80-43F0-4328-B63D-C0EF81A31156}" type="datetimeFigureOut">
              <a:rPr lang="de-AT" smtClean="0"/>
              <a:t>26.11.2020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47154-4CB5-46FE-AD5D-6953098AA12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1773876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65E80-43F0-4328-B63D-C0EF81A31156}" type="datetimeFigureOut">
              <a:rPr lang="de-AT" smtClean="0"/>
              <a:t>26.11.2020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47154-4CB5-46FE-AD5D-6953098AA12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4565559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65E80-43F0-4328-B63D-C0EF81A31156}" type="datetimeFigureOut">
              <a:rPr lang="de-AT" smtClean="0"/>
              <a:t>26.11.2020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47154-4CB5-46FE-AD5D-6953098AA12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2225791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65E80-43F0-4328-B63D-C0EF81A31156}" type="datetimeFigureOut">
              <a:rPr lang="de-AT" smtClean="0"/>
              <a:t>26.11.2020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47154-4CB5-46FE-AD5D-6953098AA12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0840357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65E80-43F0-4328-B63D-C0EF81A31156}" type="datetimeFigureOut">
              <a:rPr lang="de-AT" smtClean="0"/>
              <a:t>26.11.2020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47154-4CB5-46FE-AD5D-6953098AA12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1994732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65E80-43F0-4328-B63D-C0EF81A31156}" type="datetimeFigureOut">
              <a:rPr lang="de-AT" smtClean="0"/>
              <a:t>26.11.2020</a:t>
            </a:fld>
            <a:endParaRPr lang="de-A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47154-4CB5-46FE-AD5D-6953098AA12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647160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65E80-43F0-4328-B63D-C0EF81A31156}" type="datetimeFigureOut">
              <a:rPr lang="de-AT" smtClean="0"/>
              <a:t>26.11.2020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47154-4CB5-46FE-AD5D-6953098AA12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161804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65E80-43F0-4328-B63D-C0EF81A31156}" type="datetimeFigureOut">
              <a:rPr lang="de-AT" smtClean="0"/>
              <a:t>26.11.2020</a:t>
            </a:fld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47154-4CB5-46FE-AD5D-6953098AA12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89260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65E80-43F0-4328-B63D-C0EF81A31156}" type="datetimeFigureOut">
              <a:rPr lang="de-AT" smtClean="0"/>
              <a:t>26.11.2020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47154-4CB5-46FE-AD5D-6953098AA12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395451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65E80-43F0-4328-B63D-C0EF81A31156}" type="datetimeFigureOut">
              <a:rPr lang="de-AT" smtClean="0"/>
              <a:t>26.11.2020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47154-4CB5-46FE-AD5D-6953098AA12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8135424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365E80-43F0-4328-B63D-C0EF81A31156}" type="datetimeFigureOut">
              <a:rPr lang="de-AT" smtClean="0"/>
              <a:t>26.11.2020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147154-4CB5-46FE-AD5D-6953098AA12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5460316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418" y="720080"/>
            <a:ext cx="3622558" cy="5229200"/>
          </a:xfrm>
          <a:prstGeom prst="rect">
            <a:avLst/>
          </a:prstGeom>
        </p:spPr>
      </p:pic>
      <p:sp>
        <p:nvSpPr>
          <p:cNvPr id="5" name="Titel 1"/>
          <p:cNvSpPr txBox="1">
            <a:spLocks/>
          </p:cNvSpPr>
          <p:nvPr/>
        </p:nvSpPr>
        <p:spPr>
          <a:xfrm>
            <a:off x="4644008" y="764704"/>
            <a:ext cx="4320480" cy="34563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3200" dirty="0" smtClean="0">
                <a:latin typeface="Bahnschrift Light" panose="020B0502040204020203" pitchFamily="34" charset="0"/>
              </a:rPr>
              <a:t>„Die Lösung der modernen Probleme ist in die Arche einzutreten!“</a:t>
            </a:r>
          </a:p>
          <a:p>
            <a:r>
              <a:rPr lang="de-AT" sz="3200" dirty="0" smtClean="0">
                <a:latin typeface="Bahnschrift Light" panose="020B0502040204020203" pitchFamily="34" charset="0"/>
              </a:rPr>
              <a:t>Das Buch für ein authentisches, christliches Leben.</a:t>
            </a:r>
            <a:endParaRPr lang="de-AT" sz="3200" dirty="0">
              <a:latin typeface="Bahnschrift Light" panose="020B0502040204020203" pitchFamily="34" charset="0"/>
            </a:endParaRPr>
          </a:p>
        </p:txBody>
      </p:sp>
      <p:sp>
        <p:nvSpPr>
          <p:cNvPr id="6" name="Untertitel 2"/>
          <p:cNvSpPr txBox="1">
            <a:spLocks/>
          </p:cNvSpPr>
          <p:nvPr/>
        </p:nvSpPr>
        <p:spPr>
          <a:xfrm>
            <a:off x="4716016" y="4509120"/>
            <a:ext cx="4248472" cy="199107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dirty="0" smtClean="0">
                <a:solidFill>
                  <a:schemeClr val="tx1"/>
                </a:solidFill>
              </a:rPr>
              <a:t>Buchbestellung:</a:t>
            </a:r>
          </a:p>
          <a:p>
            <a:r>
              <a:rPr lang="de-AT" dirty="0" err="1" smtClean="0">
                <a:solidFill>
                  <a:schemeClr val="tx1"/>
                </a:solidFill>
              </a:rPr>
              <a:t>Mrs</a:t>
            </a:r>
            <a:r>
              <a:rPr lang="de-AT" dirty="0" smtClean="0">
                <a:solidFill>
                  <a:schemeClr val="tx1"/>
                </a:solidFill>
              </a:rPr>
              <a:t> Gaby </a:t>
            </a:r>
            <a:r>
              <a:rPr lang="de-AT" dirty="0" err="1" smtClean="0">
                <a:solidFill>
                  <a:schemeClr val="tx1"/>
                </a:solidFill>
              </a:rPr>
              <a:t>Landauro</a:t>
            </a:r>
            <a:endParaRPr lang="de-AT" dirty="0" smtClean="0">
              <a:solidFill>
                <a:schemeClr val="tx1"/>
              </a:solidFill>
            </a:endParaRPr>
          </a:p>
          <a:p>
            <a:r>
              <a:rPr lang="de-AT" dirty="0" smtClean="0">
                <a:solidFill>
                  <a:schemeClr val="tx1"/>
                </a:solidFill>
              </a:rPr>
              <a:t>childjesus@yahoo.com</a:t>
            </a:r>
            <a:br>
              <a:rPr lang="de-AT" dirty="0" smtClean="0">
                <a:solidFill>
                  <a:schemeClr val="tx1"/>
                </a:solidFill>
              </a:rPr>
            </a:br>
            <a:endParaRPr lang="de-AT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8994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A301E">
            <a:alpha val="7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5" y="576064"/>
            <a:ext cx="3970785" cy="5661248"/>
          </a:xfrm>
          <a:prstGeom prst="rect">
            <a:avLst/>
          </a:prstGeom>
        </p:spPr>
      </p:pic>
      <p:sp>
        <p:nvSpPr>
          <p:cNvPr id="5" name="Titel 1"/>
          <p:cNvSpPr txBox="1">
            <a:spLocks/>
          </p:cNvSpPr>
          <p:nvPr/>
        </p:nvSpPr>
        <p:spPr>
          <a:xfrm>
            <a:off x="4644008" y="764704"/>
            <a:ext cx="4320480" cy="34563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3200" dirty="0" smtClean="0">
                <a:latin typeface="Bahnschrift Light" panose="020B0502040204020203" pitchFamily="34" charset="0"/>
              </a:rPr>
              <a:t>Biographie über </a:t>
            </a:r>
            <a:br>
              <a:rPr lang="de-AT" sz="3200" dirty="0" smtClean="0">
                <a:latin typeface="Bahnschrift Light" panose="020B0502040204020203" pitchFamily="34" charset="0"/>
              </a:rPr>
            </a:br>
            <a:r>
              <a:rPr lang="de-AT" sz="3200" dirty="0" smtClean="0">
                <a:latin typeface="Bahnschrift Light" panose="020B0502040204020203" pitchFamily="34" charset="0"/>
              </a:rPr>
              <a:t>P. James </a:t>
            </a:r>
            <a:r>
              <a:rPr lang="de-AT" sz="3200" dirty="0" err="1" smtClean="0">
                <a:latin typeface="Bahnschrift Light" panose="020B0502040204020203" pitchFamily="34" charset="0"/>
              </a:rPr>
              <a:t>Manjackal</a:t>
            </a:r>
            <a:endParaRPr lang="de-AT" sz="3200" dirty="0" smtClean="0">
              <a:latin typeface="Bahnschrift Light" panose="020B0502040204020203" pitchFamily="34" charset="0"/>
            </a:endParaRPr>
          </a:p>
          <a:p>
            <a:r>
              <a:rPr lang="de-AT" sz="3200" dirty="0" smtClean="0">
                <a:latin typeface="Bahnschrift Light" panose="020B0502040204020203" pitchFamily="34" charset="0"/>
              </a:rPr>
              <a:t>„Nichts kann uns scheiden von der Liebe Gottes, die in Christus ist, unserem Herrn “ (</a:t>
            </a:r>
            <a:r>
              <a:rPr lang="de-AT" sz="3200" dirty="0" err="1" smtClean="0">
                <a:latin typeface="Bahnschrift Light" panose="020B0502040204020203" pitchFamily="34" charset="0"/>
              </a:rPr>
              <a:t>Röm</a:t>
            </a:r>
            <a:r>
              <a:rPr lang="de-AT" sz="3200" dirty="0" smtClean="0">
                <a:latin typeface="Bahnschrift Light" panose="020B0502040204020203" pitchFamily="34" charset="0"/>
              </a:rPr>
              <a:t> 8,39)</a:t>
            </a:r>
            <a:endParaRPr lang="de-AT" sz="3200" dirty="0">
              <a:latin typeface="Bahnschrift Light" panose="020B0502040204020203" pitchFamily="34" charset="0"/>
            </a:endParaRPr>
          </a:p>
        </p:txBody>
      </p:sp>
      <p:sp>
        <p:nvSpPr>
          <p:cNvPr id="6" name="Untertitel 2"/>
          <p:cNvSpPr txBox="1">
            <a:spLocks/>
          </p:cNvSpPr>
          <p:nvPr/>
        </p:nvSpPr>
        <p:spPr>
          <a:xfrm>
            <a:off x="4716016" y="4678288"/>
            <a:ext cx="4248472" cy="199107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dirty="0" smtClean="0">
                <a:solidFill>
                  <a:schemeClr val="tx1"/>
                </a:solidFill>
              </a:rPr>
              <a:t>Buchbestellung:</a:t>
            </a:r>
          </a:p>
          <a:p>
            <a:r>
              <a:rPr lang="de-AT" dirty="0" err="1" smtClean="0">
                <a:solidFill>
                  <a:schemeClr val="tx1"/>
                </a:solidFill>
              </a:rPr>
              <a:t>Mrs</a:t>
            </a:r>
            <a:r>
              <a:rPr lang="de-AT" dirty="0" smtClean="0">
                <a:solidFill>
                  <a:schemeClr val="tx1"/>
                </a:solidFill>
              </a:rPr>
              <a:t> Gaby </a:t>
            </a:r>
            <a:r>
              <a:rPr lang="de-AT" dirty="0" err="1" smtClean="0">
                <a:solidFill>
                  <a:schemeClr val="tx1"/>
                </a:solidFill>
              </a:rPr>
              <a:t>Landauro</a:t>
            </a:r>
            <a:endParaRPr lang="de-AT" dirty="0" smtClean="0">
              <a:solidFill>
                <a:schemeClr val="tx1"/>
              </a:solidFill>
            </a:endParaRPr>
          </a:p>
          <a:p>
            <a:r>
              <a:rPr lang="de-AT" dirty="0" smtClean="0">
                <a:solidFill>
                  <a:schemeClr val="tx1"/>
                </a:solidFill>
              </a:rPr>
              <a:t>childjesus@yahoo.com</a:t>
            </a:r>
            <a:br>
              <a:rPr lang="de-AT" dirty="0" smtClean="0">
                <a:solidFill>
                  <a:schemeClr val="tx1"/>
                </a:solidFill>
              </a:rPr>
            </a:br>
            <a:endParaRPr lang="de-AT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7959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5" y="404664"/>
            <a:ext cx="3816424" cy="5826946"/>
          </a:xfrm>
        </p:spPr>
      </p:pic>
      <p:sp>
        <p:nvSpPr>
          <p:cNvPr id="5" name="Titel 1"/>
          <p:cNvSpPr txBox="1">
            <a:spLocks/>
          </p:cNvSpPr>
          <p:nvPr/>
        </p:nvSpPr>
        <p:spPr>
          <a:xfrm>
            <a:off x="4427984" y="-99392"/>
            <a:ext cx="4608512" cy="48965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3200" dirty="0" smtClean="0">
                <a:latin typeface="Bahnschrift Light" panose="020B0502040204020203" pitchFamily="34" charset="0"/>
              </a:rPr>
              <a:t>In diesem Buch geht es um Heilung und Befreiung in den Familien durch das Wirken des Heiligen Geistes in der Kraft der Sakramente und Gebete.</a:t>
            </a:r>
            <a:endParaRPr lang="de-AT" sz="3200" dirty="0">
              <a:latin typeface="Bahnschrift Light" panose="020B0502040204020203" pitchFamily="34" charset="0"/>
            </a:endParaRPr>
          </a:p>
        </p:txBody>
      </p:sp>
      <p:sp>
        <p:nvSpPr>
          <p:cNvPr id="6" name="Untertitel 2"/>
          <p:cNvSpPr txBox="1">
            <a:spLocks/>
          </p:cNvSpPr>
          <p:nvPr/>
        </p:nvSpPr>
        <p:spPr>
          <a:xfrm>
            <a:off x="4572000" y="4725144"/>
            <a:ext cx="4248472" cy="199107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dirty="0" smtClean="0">
                <a:solidFill>
                  <a:schemeClr val="tx1"/>
                </a:solidFill>
              </a:rPr>
              <a:t>Buchbestellung:</a:t>
            </a:r>
          </a:p>
          <a:p>
            <a:r>
              <a:rPr lang="de-AT" dirty="0" err="1" smtClean="0">
                <a:solidFill>
                  <a:schemeClr val="tx1"/>
                </a:solidFill>
              </a:rPr>
              <a:t>Mrs</a:t>
            </a:r>
            <a:r>
              <a:rPr lang="de-AT" dirty="0" smtClean="0">
                <a:solidFill>
                  <a:schemeClr val="tx1"/>
                </a:solidFill>
              </a:rPr>
              <a:t> Gaby </a:t>
            </a:r>
            <a:r>
              <a:rPr lang="de-AT" dirty="0" err="1" smtClean="0">
                <a:solidFill>
                  <a:schemeClr val="tx1"/>
                </a:solidFill>
              </a:rPr>
              <a:t>Landauro</a:t>
            </a:r>
            <a:endParaRPr lang="de-AT" dirty="0" smtClean="0">
              <a:solidFill>
                <a:schemeClr val="tx1"/>
              </a:solidFill>
            </a:endParaRPr>
          </a:p>
          <a:p>
            <a:r>
              <a:rPr lang="de-AT" dirty="0" smtClean="0">
                <a:solidFill>
                  <a:schemeClr val="tx1"/>
                </a:solidFill>
              </a:rPr>
              <a:t>childjesus@yahoo.com</a:t>
            </a:r>
            <a:br>
              <a:rPr lang="de-AT" dirty="0" smtClean="0">
                <a:solidFill>
                  <a:schemeClr val="tx1"/>
                </a:solidFill>
              </a:rPr>
            </a:br>
            <a:endParaRPr lang="de-AT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8197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4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189" y="332656"/>
            <a:ext cx="4396827" cy="6119110"/>
          </a:xfrm>
          <a:prstGeom prst="rect">
            <a:avLst/>
          </a:prstGeom>
        </p:spPr>
      </p:pic>
      <p:sp>
        <p:nvSpPr>
          <p:cNvPr id="5" name="Titel 1"/>
          <p:cNvSpPr txBox="1">
            <a:spLocks/>
          </p:cNvSpPr>
          <p:nvPr/>
        </p:nvSpPr>
        <p:spPr>
          <a:xfrm>
            <a:off x="4464497" y="188640"/>
            <a:ext cx="4644007" cy="43440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3200" dirty="0" smtClean="0">
                <a:latin typeface="Bahnschrift Light" panose="020B0502040204020203" pitchFamily="34" charset="0"/>
              </a:rPr>
              <a:t>Das Buch über den Heiligen Geist.</a:t>
            </a:r>
          </a:p>
          <a:p>
            <a:r>
              <a:rPr lang="de-AT" sz="3200" dirty="0" smtClean="0">
                <a:latin typeface="Bahnschrift Light" panose="020B0502040204020203" pitchFamily="34" charset="0"/>
              </a:rPr>
              <a:t>Es ermöglicht </a:t>
            </a:r>
          </a:p>
          <a:p>
            <a:r>
              <a:rPr lang="de-AT" sz="3200" dirty="0" smtClean="0">
                <a:latin typeface="Bahnschrift Light" panose="020B0502040204020203" pitchFamily="34" charset="0"/>
              </a:rPr>
              <a:t>im Leben </a:t>
            </a:r>
          </a:p>
          <a:p>
            <a:r>
              <a:rPr lang="de-AT" sz="3200" dirty="0">
                <a:latin typeface="Bahnschrift Light" panose="020B0502040204020203" pitchFamily="34" charset="0"/>
              </a:rPr>
              <a:t>v</a:t>
            </a:r>
            <a:r>
              <a:rPr lang="de-AT" sz="3200" dirty="0" smtClean="0">
                <a:latin typeface="Bahnschrift Light" panose="020B0502040204020203" pitchFamily="34" charset="0"/>
              </a:rPr>
              <a:t>oranzuschreiten, </a:t>
            </a:r>
          </a:p>
          <a:p>
            <a:r>
              <a:rPr lang="de-AT" sz="3200" dirty="0" smtClean="0">
                <a:latin typeface="Bahnschrift Light" panose="020B0502040204020203" pitchFamily="34" charset="0"/>
              </a:rPr>
              <a:t>durch die Liebe, Kraft und Majestät des heiligen Geistes.</a:t>
            </a:r>
            <a:endParaRPr lang="de-AT" sz="3200" dirty="0">
              <a:latin typeface="Bahnschrift Light" panose="020B0502040204020203" pitchFamily="34" charset="0"/>
            </a:endParaRPr>
          </a:p>
        </p:txBody>
      </p:sp>
      <p:sp>
        <p:nvSpPr>
          <p:cNvPr id="6" name="Untertitel 2"/>
          <p:cNvSpPr txBox="1">
            <a:spLocks/>
          </p:cNvSpPr>
          <p:nvPr/>
        </p:nvSpPr>
        <p:spPr>
          <a:xfrm>
            <a:off x="4788024" y="4797152"/>
            <a:ext cx="4248472" cy="199107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dirty="0" smtClean="0">
                <a:solidFill>
                  <a:schemeClr val="tx1"/>
                </a:solidFill>
              </a:rPr>
              <a:t>Buchbestellung:</a:t>
            </a:r>
          </a:p>
          <a:p>
            <a:r>
              <a:rPr lang="de-AT" dirty="0" err="1" smtClean="0">
                <a:solidFill>
                  <a:schemeClr val="tx1"/>
                </a:solidFill>
              </a:rPr>
              <a:t>Mrs</a:t>
            </a:r>
            <a:r>
              <a:rPr lang="de-AT" dirty="0" smtClean="0">
                <a:solidFill>
                  <a:schemeClr val="tx1"/>
                </a:solidFill>
              </a:rPr>
              <a:t> Gaby </a:t>
            </a:r>
            <a:r>
              <a:rPr lang="de-AT" dirty="0" err="1" smtClean="0">
                <a:solidFill>
                  <a:schemeClr val="tx1"/>
                </a:solidFill>
              </a:rPr>
              <a:t>Landauro</a:t>
            </a:r>
            <a:endParaRPr lang="de-AT" dirty="0" smtClean="0">
              <a:solidFill>
                <a:schemeClr val="tx1"/>
              </a:solidFill>
            </a:endParaRPr>
          </a:p>
          <a:p>
            <a:r>
              <a:rPr lang="de-AT" dirty="0" smtClean="0">
                <a:solidFill>
                  <a:schemeClr val="tx1"/>
                </a:solidFill>
              </a:rPr>
              <a:t>childjesus@yahoo.com</a:t>
            </a:r>
            <a:br>
              <a:rPr lang="de-AT" dirty="0" smtClean="0">
                <a:solidFill>
                  <a:schemeClr val="tx1"/>
                </a:solidFill>
              </a:rPr>
            </a:br>
            <a:endParaRPr lang="de-AT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7761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148064" y="-27384"/>
            <a:ext cx="3600400" cy="4392488"/>
          </a:xfrm>
        </p:spPr>
        <p:txBody>
          <a:bodyPr>
            <a:normAutofit fontScale="90000"/>
          </a:bodyPr>
          <a:lstStyle/>
          <a:p>
            <a:r>
              <a:rPr lang="de-AT" sz="3200" dirty="0" smtClean="0">
                <a:latin typeface="Bahnschrift Light" panose="020B0502040204020203" pitchFamily="34" charset="0"/>
              </a:rPr>
              <a:t>„Während du jede Zeile dieses Buches liest, wirst du dich einfach näher zu Gott gezogen fühlen und du wirst eine spirituelle Wonne erfahren“</a:t>
            </a:r>
            <a:endParaRPr lang="de-AT" sz="3200" dirty="0">
              <a:latin typeface="Bahnschrift Light" panose="020B0502040204020203" pitchFamily="34" charset="0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322" y="332656"/>
            <a:ext cx="3971470" cy="6093296"/>
          </a:xfrm>
          <a:prstGeom prst="rect">
            <a:avLst/>
          </a:prstGeom>
        </p:spPr>
      </p:pic>
      <p:sp>
        <p:nvSpPr>
          <p:cNvPr id="5" name="Untertitel 2"/>
          <p:cNvSpPr txBox="1">
            <a:spLocks/>
          </p:cNvSpPr>
          <p:nvPr/>
        </p:nvSpPr>
        <p:spPr>
          <a:xfrm>
            <a:off x="4716016" y="4509120"/>
            <a:ext cx="4248472" cy="199107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dirty="0" smtClean="0">
                <a:solidFill>
                  <a:schemeClr val="tx1"/>
                </a:solidFill>
              </a:rPr>
              <a:t>Buchbestellung:</a:t>
            </a:r>
          </a:p>
          <a:p>
            <a:r>
              <a:rPr lang="de-AT" dirty="0" err="1" smtClean="0">
                <a:solidFill>
                  <a:schemeClr val="tx1"/>
                </a:solidFill>
              </a:rPr>
              <a:t>Mrs</a:t>
            </a:r>
            <a:r>
              <a:rPr lang="de-AT" dirty="0" smtClean="0">
                <a:solidFill>
                  <a:schemeClr val="tx1"/>
                </a:solidFill>
              </a:rPr>
              <a:t> Gaby </a:t>
            </a:r>
            <a:r>
              <a:rPr lang="de-AT" dirty="0" err="1" smtClean="0">
                <a:solidFill>
                  <a:schemeClr val="tx1"/>
                </a:solidFill>
              </a:rPr>
              <a:t>Landauro</a:t>
            </a:r>
            <a:endParaRPr lang="de-AT" dirty="0" smtClean="0">
              <a:solidFill>
                <a:schemeClr val="tx1"/>
              </a:solidFill>
            </a:endParaRPr>
          </a:p>
          <a:p>
            <a:r>
              <a:rPr lang="de-AT" dirty="0" smtClean="0">
                <a:solidFill>
                  <a:schemeClr val="tx1"/>
                </a:solidFill>
              </a:rPr>
              <a:t>childjesus@yahoo.com</a:t>
            </a:r>
            <a:br>
              <a:rPr lang="de-AT" dirty="0" smtClean="0">
                <a:solidFill>
                  <a:schemeClr val="tx1"/>
                </a:solidFill>
              </a:rPr>
            </a:br>
            <a:endParaRPr lang="de-AT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1031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644008" y="764704"/>
            <a:ext cx="4320480" cy="2952328"/>
          </a:xfrm>
        </p:spPr>
        <p:txBody>
          <a:bodyPr>
            <a:noAutofit/>
          </a:bodyPr>
          <a:lstStyle/>
          <a:p>
            <a:r>
              <a:rPr lang="de-AT" sz="3200" dirty="0" smtClean="0">
                <a:latin typeface="Bahnschrift Light" panose="020B0502040204020203" pitchFamily="34" charset="0"/>
              </a:rPr>
              <a:t>„Das gesamte Buch handelt von der lebendigen Gegenwart Jesu, dem mächtigen Heiler, in der heiligen Eucharistie.“</a:t>
            </a:r>
            <a:endParaRPr lang="de-AT" sz="3200" dirty="0">
              <a:latin typeface="Bahnschrift Light" panose="020B0502040204020203" pitchFamily="34" charset="0"/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4716016" y="4509120"/>
            <a:ext cx="4248472" cy="1991072"/>
          </a:xfrm>
        </p:spPr>
        <p:txBody>
          <a:bodyPr>
            <a:normAutofit fontScale="92500" lnSpcReduction="10000"/>
          </a:bodyPr>
          <a:lstStyle/>
          <a:p>
            <a:r>
              <a:rPr lang="de-AT" dirty="0" smtClean="0">
                <a:solidFill>
                  <a:schemeClr val="tx1"/>
                </a:solidFill>
              </a:rPr>
              <a:t>Buchbestellung:</a:t>
            </a:r>
          </a:p>
          <a:p>
            <a:r>
              <a:rPr lang="de-AT" dirty="0" err="1" smtClean="0">
                <a:solidFill>
                  <a:schemeClr val="tx1"/>
                </a:solidFill>
              </a:rPr>
              <a:t>Mrs</a:t>
            </a:r>
            <a:r>
              <a:rPr lang="de-AT" dirty="0" smtClean="0">
                <a:solidFill>
                  <a:schemeClr val="tx1"/>
                </a:solidFill>
              </a:rPr>
              <a:t> Gaby </a:t>
            </a:r>
            <a:r>
              <a:rPr lang="de-AT" dirty="0" err="1" smtClean="0">
                <a:solidFill>
                  <a:schemeClr val="tx1"/>
                </a:solidFill>
              </a:rPr>
              <a:t>Landauro</a:t>
            </a:r>
            <a:endParaRPr lang="de-AT" dirty="0" smtClean="0">
              <a:solidFill>
                <a:schemeClr val="tx1"/>
              </a:solidFill>
            </a:endParaRPr>
          </a:p>
          <a:p>
            <a:r>
              <a:rPr lang="de-AT" dirty="0" smtClean="0">
                <a:solidFill>
                  <a:schemeClr val="tx1"/>
                </a:solidFill>
              </a:rPr>
              <a:t>childjesus@yahoo.com</a:t>
            </a:r>
            <a:br>
              <a:rPr lang="de-AT" dirty="0" smtClean="0">
                <a:solidFill>
                  <a:schemeClr val="tx1"/>
                </a:solidFill>
              </a:rPr>
            </a:br>
            <a:endParaRPr lang="de-AT" dirty="0">
              <a:solidFill>
                <a:schemeClr val="tx1"/>
              </a:solidFill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32656"/>
            <a:ext cx="3956110" cy="6082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076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721040"/>
            <a:ext cx="3252771" cy="5372256"/>
          </a:xfrm>
        </p:spPr>
      </p:pic>
      <p:sp>
        <p:nvSpPr>
          <p:cNvPr id="5" name="Titel 1"/>
          <p:cNvSpPr txBox="1">
            <a:spLocks/>
          </p:cNvSpPr>
          <p:nvPr/>
        </p:nvSpPr>
        <p:spPr>
          <a:xfrm>
            <a:off x="3923928" y="369315"/>
            <a:ext cx="4896544" cy="44644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3200" dirty="0" smtClean="0">
                <a:latin typeface="Bahnschrift Light" panose="020B0502040204020203" pitchFamily="34" charset="0"/>
              </a:rPr>
              <a:t>In diesem Büchlein finden wir Gebete </a:t>
            </a:r>
            <a:r>
              <a:rPr lang="de-AT" sz="3200" dirty="0" smtClean="0">
                <a:latin typeface="Bahnschrift Light" panose="020B0502040204020203" pitchFamily="34" charset="0"/>
              </a:rPr>
              <a:t>für den täglichen Gebrauch</a:t>
            </a:r>
          </a:p>
          <a:p>
            <a:r>
              <a:rPr lang="de-AT" sz="3200" dirty="0" smtClean="0">
                <a:latin typeface="Bahnschrift Light" panose="020B0502040204020203" pitchFamily="34" charset="0"/>
              </a:rPr>
              <a:t> </a:t>
            </a:r>
            <a:r>
              <a:rPr lang="de-AT" sz="2400" dirty="0" smtClean="0">
                <a:latin typeface="Bahnschrift Light" panose="020B0502040204020203" pitchFamily="34" charset="0"/>
              </a:rPr>
              <a:t>zum Thema: Familie, Ehepaare, Jugend, Kranke, Befreiung, Lobpreis, innere Heilung, Arbeitssuche, u.v.m.</a:t>
            </a:r>
          </a:p>
        </p:txBody>
      </p:sp>
      <p:sp>
        <p:nvSpPr>
          <p:cNvPr id="7" name="Untertitel 2"/>
          <p:cNvSpPr txBox="1">
            <a:spLocks/>
          </p:cNvSpPr>
          <p:nvPr/>
        </p:nvSpPr>
        <p:spPr>
          <a:xfrm>
            <a:off x="4211960" y="4509120"/>
            <a:ext cx="4248472" cy="199107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dirty="0" smtClean="0">
                <a:solidFill>
                  <a:schemeClr val="tx1"/>
                </a:solidFill>
              </a:rPr>
              <a:t>Buchbestellung:</a:t>
            </a:r>
          </a:p>
          <a:p>
            <a:r>
              <a:rPr lang="de-AT" dirty="0" err="1" smtClean="0">
                <a:solidFill>
                  <a:schemeClr val="tx1"/>
                </a:solidFill>
              </a:rPr>
              <a:t>Mrs</a:t>
            </a:r>
            <a:r>
              <a:rPr lang="de-AT" dirty="0" smtClean="0">
                <a:solidFill>
                  <a:schemeClr val="tx1"/>
                </a:solidFill>
              </a:rPr>
              <a:t> Gaby </a:t>
            </a:r>
            <a:r>
              <a:rPr lang="de-AT" dirty="0" err="1" smtClean="0">
                <a:solidFill>
                  <a:schemeClr val="tx1"/>
                </a:solidFill>
              </a:rPr>
              <a:t>Landauro</a:t>
            </a:r>
            <a:endParaRPr lang="de-AT" dirty="0" smtClean="0">
              <a:solidFill>
                <a:schemeClr val="tx1"/>
              </a:solidFill>
            </a:endParaRPr>
          </a:p>
          <a:p>
            <a:r>
              <a:rPr lang="de-AT" dirty="0" smtClean="0">
                <a:solidFill>
                  <a:schemeClr val="tx1"/>
                </a:solidFill>
              </a:rPr>
              <a:t>childjesus@yahoo.com</a:t>
            </a:r>
            <a:br>
              <a:rPr lang="de-AT" dirty="0" smtClean="0">
                <a:solidFill>
                  <a:schemeClr val="tx1"/>
                </a:solidFill>
              </a:rPr>
            </a:br>
            <a:endParaRPr lang="de-AT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1235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17737">
            <a:alpha val="7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73352"/>
            <a:ext cx="3888432" cy="6007976"/>
          </a:xfrm>
        </p:spPr>
      </p:pic>
      <p:sp>
        <p:nvSpPr>
          <p:cNvPr id="5" name="Titel 1"/>
          <p:cNvSpPr txBox="1">
            <a:spLocks/>
          </p:cNvSpPr>
          <p:nvPr/>
        </p:nvSpPr>
        <p:spPr>
          <a:xfrm>
            <a:off x="4427984" y="-27384"/>
            <a:ext cx="4608512" cy="48965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3200" dirty="0" smtClean="0">
                <a:latin typeface="Bahnschrift Light" panose="020B0502040204020203" pitchFamily="34" charset="0"/>
              </a:rPr>
              <a:t>„Im Sakrament der Beichte finden wir den Schlüssel zur vollkommenen Herzensreinheit, den Schlüssel zum Reich des Herrn.“</a:t>
            </a:r>
            <a:br>
              <a:rPr lang="de-AT" sz="3200" dirty="0" smtClean="0">
                <a:latin typeface="Bahnschrift Light" panose="020B0502040204020203" pitchFamily="34" charset="0"/>
              </a:rPr>
            </a:br>
            <a:r>
              <a:rPr lang="de-AT" sz="3200" dirty="0" smtClean="0">
                <a:latin typeface="Bahnschrift Light" panose="020B0502040204020203" pitchFamily="34" charset="0"/>
              </a:rPr>
              <a:t>„Das ist es was Gott will: Eure Heiligkeit“</a:t>
            </a:r>
            <a:endParaRPr lang="de-AT" sz="3200" dirty="0">
              <a:latin typeface="Bahnschrift Light" panose="020B0502040204020203" pitchFamily="34" charset="0"/>
            </a:endParaRPr>
          </a:p>
        </p:txBody>
      </p:sp>
      <p:sp>
        <p:nvSpPr>
          <p:cNvPr id="6" name="Untertitel 2"/>
          <p:cNvSpPr txBox="1">
            <a:spLocks/>
          </p:cNvSpPr>
          <p:nvPr/>
        </p:nvSpPr>
        <p:spPr>
          <a:xfrm>
            <a:off x="4572000" y="4941168"/>
            <a:ext cx="4248472" cy="199107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dirty="0" smtClean="0">
                <a:solidFill>
                  <a:schemeClr val="tx1"/>
                </a:solidFill>
              </a:rPr>
              <a:t>Buchbestellung:</a:t>
            </a:r>
          </a:p>
          <a:p>
            <a:r>
              <a:rPr lang="de-AT" dirty="0" err="1" smtClean="0">
                <a:solidFill>
                  <a:schemeClr val="tx1"/>
                </a:solidFill>
              </a:rPr>
              <a:t>Mrs</a:t>
            </a:r>
            <a:r>
              <a:rPr lang="de-AT" dirty="0" smtClean="0">
                <a:solidFill>
                  <a:schemeClr val="tx1"/>
                </a:solidFill>
              </a:rPr>
              <a:t> Gaby </a:t>
            </a:r>
            <a:r>
              <a:rPr lang="de-AT" dirty="0" err="1" smtClean="0">
                <a:solidFill>
                  <a:schemeClr val="tx1"/>
                </a:solidFill>
              </a:rPr>
              <a:t>Landauro</a:t>
            </a:r>
            <a:endParaRPr lang="de-AT" dirty="0" smtClean="0">
              <a:solidFill>
                <a:schemeClr val="tx1"/>
              </a:solidFill>
            </a:endParaRPr>
          </a:p>
          <a:p>
            <a:r>
              <a:rPr lang="de-AT" dirty="0" smtClean="0">
                <a:solidFill>
                  <a:schemeClr val="tx1"/>
                </a:solidFill>
              </a:rPr>
              <a:t>childjesus@yahoo.com</a:t>
            </a:r>
            <a:br>
              <a:rPr lang="de-AT" dirty="0" smtClean="0">
                <a:solidFill>
                  <a:schemeClr val="tx1"/>
                </a:solidFill>
              </a:rPr>
            </a:br>
            <a:endParaRPr lang="de-AT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8071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500" y="548680"/>
            <a:ext cx="3708855" cy="5805264"/>
          </a:xfrm>
          <a:prstGeom prst="rect">
            <a:avLst/>
          </a:prstGeom>
        </p:spPr>
      </p:pic>
      <p:sp>
        <p:nvSpPr>
          <p:cNvPr id="5" name="Titel 1"/>
          <p:cNvSpPr txBox="1">
            <a:spLocks/>
          </p:cNvSpPr>
          <p:nvPr/>
        </p:nvSpPr>
        <p:spPr>
          <a:xfrm>
            <a:off x="4644008" y="548680"/>
            <a:ext cx="4320480" cy="35283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3200" dirty="0" smtClean="0">
                <a:latin typeface="Bahnschrift Light" panose="020B0502040204020203" pitchFamily="34" charset="0"/>
              </a:rPr>
              <a:t>„Letztlich erwarte ich, dass der Leser eine tiefe innere Heilung erfährt und am Ende des Buches eine Veränderung des Lebens.“ </a:t>
            </a:r>
            <a:r>
              <a:rPr lang="de-AT" sz="1800" dirty="0" smtClean="0">
                <a:latin typeface="Bahnschrift Light" panose="020B0502040204020203" pitchFamily="34" charset="0"/>
              </a:rPr>
              <a:t>(P. James</a:t>
            </a:r>
            <a:r>
              <a:rPr lang="de-AT" sz="1800" dirty="0">
                <a:latin typeface="Bahnschrift Light" panose="020B0502040204020203" pitchFamily="34" charset="0"/>
              </a:rPr>
              <a:t>)</a:t>
            </a:r>
          </a:p>
        </p:txBody>
      </p:sp>
      <p:sp>
        <p:nvSpPr>
          <p:cNvPr id="6" name="Untertitel 2"/>
          <p:cNvSpPr txBox="1">
            <a:spLocks/>
          </p:cNvSpPr>
          <p:nvPr/>
        </p:nvSpPr>
        <p:spPr>
          <a:xfrm>
            <a:off x="4572000" y="4581128"/>
            <a:ext cx="4248472" cy="199107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dirty="0" smtClean="0">
                <a:solidFill>
                  <a:schemeClr val="tx1"/>
                </a:solidFill>
              </a:rPr>
              <a:t>Buchbestellung:</a:t>
            </a:r>
          </a:p>
          <a:p>
            <a:r>
              <a:rPr lang="de-AT" dirty="0" err="1" smtClean="0">
                <a:solidFill>
                  <a:schemeClr val="tx1"/>
                </a:solidFill>
              </a:rPr>
              <a:t>Mrs</a:t>
            </a:r>
            <a:r>
              <a:rPr lang="de-AT" dirty="0" smtClean="0">
                <a:solidFill>
                  <a:schemeClr val="tx1"/>
                </a:solidFill>
              </a:rPr>
              <a:t> Gaby </a:t>
            </a:r>
            <a:r>
              <a:rPr lang="de-AT" dirty="0" err="1" smtClean="0">
                <a:solidFill>
                  <a:schemeClr val="tx1"/>
                </a:solidFill>
              </a:rPr>
              <a:t>Landauro</a:t>
            </a:r>
            <a:endParaRPr lang="de-AT" dirty="0" smtClean="0">
              <a:solidFill>
                <a:schemeClr val="tx1"/>
              </a:solidFill>
            </a:endParaRPr>
          </a:p>
          <a:p>
            <a:r>
              <a:rPr lang="de-AT" dirty="0" smtClean="0">
                <a:solidFill>
                  <a:schemeClr val="tx1"/>
                </a:solidFill>
              </a:rPr>
              <a:t>childjesus@yahoo.com</a:t>
            </a:r>
            <a:br>
              <a:rPr lang="de-AT" dirty="0" smtClean="0">
                <a:solidFill>
                  <a:schemeClr val="tx1"/>
                </a:solidFill>
              </a:rPr>
            </a:br>
            <a:endParaRPr lang="de-AT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5021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697696"/>
            <a:ext cx="3600400" cy="5395600"/>
          </a:xfrm>
        </p:spPr>
      </p:pic>
      <p:sp>
        <p:nvSpPr>
          <p:cNvPr id="5" name="Titel 1"/>
          <p:cNvSpPr txBox="1">
            <a:spLocks/>
          </p:cNvSpPr>
          <p:nvPr/>
        </p:nvSpPr>
        <p:spPr>
          <a:xfrm>
            <a:off x="4644008" y="692696"/>
            <a:ext cx="4320480" cy="33843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3200" dirty="0" smtClean="0">
                <a:latin typeface="Bahnschrift Light" panose="020B0502040204020203" pitchFamily="34" charset="0"/>
              </a:rPr>
              <a:t>„Dieses Werk ist die Frucht von tausenden Stunden Beratungsgespräche für Ehepaare und solchen, die es werden wollen“</a:t>
            </a:r>
            <a:endParaRPr lang="de-AT" sz="3200" dirty="0">
              <a:latin typeface="Bahnschrift Light" panose="020B0502040204020203" pitchFamily="34" charset="0"/>
            </a:endParaRPr>
          </a:p>
        </p:txBody>
      </p:sp>
      <p:sp>
        <p:nvSpPr>
          <p:cNvPr id="6" name="Untertitel 2"/>
          <p:cNvSpPr txBox="1">
            <a:spLocks/>
          </p:cNvSpPr>
          <p:nvPr/>
        </p:nvSpPr>
        <p:spPr>
          <a:xfrm>
            <a:off x="4572000" y="4581128"/>
            <a:ext cx="4248472" cy="199107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dirty="0" smtClean="0">
                <a:solidFill>
                  <a:schemeClr val="tx1"/>
                </a:solidFill>
              </a:rPr>
              <a:t>Buchbestellung:</a:t>
            </a:r>
          </a:p>
          <a:p>
            <a:r>
              <a:rPr lang="de-AT" dirty="0" err="1" smtClean="0">
                <a:solidFill>
                  <a:schemeClr val="tx1"/>
                </a:solidFill>
              </a:rPr>
              <a:t>Mrs</a:t>
            </a:r>
            <a:r>
              <a:rPr lang="de-AT" dirty="0" smtClean="0">
                <a:solidFill>
                  <a:schemeClr val="tx1"/>
                </a:solidFill>
              </a:rPr>
              <a:t> Gaby </a:t>
            </a:r>
            <a:r>
              <a:rPr lang="de-AT" dirty="0" err="1" smtClean="0">
                <a:solidFill>
                  <a:schemeClr val="tx1"/>
                </a:solidFill>
              </a:rPr>
              <a:t>Landauro</a:t>
            </a:r>
            <a:endParaRPr lang="de-AT" dirty="0" smtClean="0">
              <a:solidFill>
                <a:schemeClr val="tx1"/>
              </a:solidFill>
            </a:endParaRPr>
          </a:p>
          <a:p>
            <a:r>
              <a:rPr lang="de-AT" dirty="0" smtClean="0">
                <a:solidFill>
                  <a:schemeClr val="tx1"/>
                </a:solidFill>
              </a:rPr>
              <a:t>childjesus@yahoo.com</a:t>
            </a:r>
            <a:br>
              <a:rPr lang="de-AT" dirty="0" smtClean="0">
                <a:solidFill>
                  <a:schemeClr val="tx1"/>
                </a:solidFill>
              </a:rPr>
            </a:br>
            <a:endParaRPr lang="de-AT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7927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3" y="548680"/>
            <a:ext cx="3826312" cy="5661248"/>
          </a:xfrm>
          <a:prstGeom prst="rect">
            <a:avLst/>
          </a:prstGeom>
        </p:spPr>
      </p:pic>
      <p:sp>
        <p:nvSpPr>
          <p:cNvPr id="5" name="Titel 1"/>
          <p:cNvSpPr txBox="1">
            <a:spLocks/>
          </p:cNvSpPr>
          <p:nvPr/>
        </p:nvSpPr>
        <p:spPr>
          <a:xfrm>
            <a:off x="4644008" y="332656"/>
            <a:ext cx="4320480" cy="4320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3200" dirty="0" smtClean="0">
                <a:latin typeface="Bahnschrift Light" panose="020B0502040204020203" pitchFamily="34" charset="0"/>
              </a:rPr>
              <a:t>„Ich war im Prinzip schon tot und doch – hier bin ich und ich lebe“</a:t>
            </a:r>
          </a:p>
          <a:p>
            <a:r>
              <a:rPr lang="de-AT" sz="3200" dirty="0" smtClean="0">
                <a:latin typeface="Bahnschrift Light" panose="020B0502040204020203" pitchFamily="34" charset="0"/>
              </a:rPr>
              <a:t>Das Buch über die Erfahrungen von </a:t>
            </a:r>
            <a:r>
              <a:rPr lang="de-AT" sz="3200" dirty="0" err="1" smtClean="0">
                <a:latin typeface="Bahnschrift Light" panose="020B0502040204020203" pitchFamily="34" charset="0"/>
              </a:rPr>
              <a:t>P.James</a:t>
            </a:r>
            <a:r>
              <a:rPr lang="de-AT" sz="3200" dirty="0" smtClean="0">
                <a:latin typeface="Bahnschrift Light" panose="020B0502040204020203" pitchFamily="34" charset="0"/>
              </a:rPr>
              <a:t> in der Zeit seiner Krankheit.</a:t>
            </a:r>
          </a:p>
        </p:txBody>
      </p:sp>
      <p:sp>
        <p:nvSpPr>
          <p:cNvPr id="6" name="Untertitel 2"/>
          <p:cNvSpPr txBox="1">
            <a:spLocks/>
          </p:cNvSpPr>
          <p:nvPr/>
        </p:nvSpPr>
        <p:spPr>
          <a:xfrm>
            <a:off x="4716016" y="4750296"/>
            <a:ext cx="4248472" cy="199107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dirty="0" smtClean="0">
                <a:solidFill>
                  <a:schemeClr val="tx1"/>
                </a:solidFill>
              </a:rPr>
              <a:t>Buchbestellung:</a:t>
            </a:r>
          </a:p>
          <a:p>
            <a:r>
              <a:rPr lang="de-AT" dirty="0" err="1" smtClean="0">
                <a:solidFill>
                  <a:schemeClr val="tx1"/>
                </a:solidFill>
              </a:rPr>
              <a:t>Mrs</a:t>
            </a:r>
            <a:r>
              <a:rPr lang="de-AT" dirty="0" smtClean="0">
                <a:solidFill>
                  <a:schemeClr val="tx1"/>
                </a:solidFill>
              </a:rPr>
              <a:t> Gaby </a:t>
            </a:r>
            <a:r>
              <a:rPr lang="de-AT" dirty="0" err="1" smtClean="0">
                <a:solidFill>
                  <a:schemeClr val="tx1"/>
                </a:solidFill>
              </a:rPr>
              <a:t>Landauro</a:t>
            </a:r>
            <a:endParaRPr lang="de-AT" dirty="0" smtClean="0">
              <a:solidFill>
                <a:schemeClr val="tx1"/>
              </a:solidFill>
            </a:endParaRPr>
          </a:p>
          <a:p>
            <a:r>
              <a:rPr lang="de-AT" dirty="0" smtClean="0">
                <a:solidFill>
                  <a:schemeClr val="tx1"/>
                </a:solidFill>
              </a:rPr>
              <a:t>childjesus@yahoo.com</a:t>
            </a:r>
            <a:br>
              <a:rPr lang="de-AT" dirty="0" smtClean="0">
                <a:solidFill>
                  <a:schemeClr val="tx1"/>
                </a:solidFill>
              </a:rPr>
            </a:br>
            <a:endParaRPr lang="de-AT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0946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316</Words>
  <Application>Microsoft Office PowerPoint</Application>
  <PresentationFormat>Bildschirmpräsentation (4:3)</PresentationFormat>
  <Paragraphs>52</Paragraphs>
  <Slides>11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2" baseType="lpstr">
      <vt:lpstr>Larissa</vt:lpstr>
      <vt:lpstr>PowerPoint-Präsentation</vt:lpstr>
      <vt:lpstr>PowerPoint-Präsentation</vt:lpstr>
      <vt:lpstr>„Während du jede Zeile dieses Buches liest, wirst du dich einfach näher zu Gott gezogen fühlen und du wirst eine spirituelle Wonne erfahren“</vt:lpstr>
      <vt:lpstr>„Das gesamte Buch handelt von der lebendigen Gegenwart Jesu, dem mächtigen Heiler, in der heiligen Eucharistie.“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„Das gesamte Buch handelt von der lebendigen Gegenwart Jesu, dem mächtigen Heiler, in der heiligen Eucharistie.“</dc:title>
  <dc:creator>Margaretha Dörfler</dc:creator>
  <cp:lastModifiedBy>Margaretha Dörfler</cp:lastModifiedBy>
  <cp:revision>22</cp:revision>
  <dcterms:created xsi:type="dcterms:W3CDTF">2020-11-26T22:05:03Z</dcterms:created>
  <dcterms:modified xsi:type="dcterms:W3CDTF">2020-11-27T01:02:58Z</dcterms:modified>
</cp:coreProperties>
</file>